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296B072-5517-4297-A046-CB4DF63F378C}"/>
    <pc:docChg chg="custSel modSld">
      <pc:chgData name="Narelle Wheaton" userId="6e1b2b30-480e-4f91-806b-6735d5b9e446" providerId="ADAL" clId="{4296B072-5517-4297-A046-CB4DF63F378C}" dt="2023-07-26T03:20:29.208" v="16" actId="1076"/>
      <pc:docMkLst>
        <pc:docMk/>
      </pc:docMkLst>
      <pc:sldChg chg="modSp mod">
        <pc:chgData name="Narelle Wheaton" userId="6e1b2b30-480e-4f91-806b-6735d5b9e446" providerId="ADAL" clId="{4296B072-5517-4297-A046-CB4DF63F378C}" dt="2023-07-26T03:20:29.208" v="16" actId="1076"/>
        <pc:sldMkLst>
          <pc:docMk/>
          <pc:sldMk cId="3005605848" sldId="256"/>
        </pc:sldMkLst>
        <pc:spChg chg="mod">
          <ac:chgData name="Narelle Wheaton" userId="6e1b2b30-480e-4f91-806b-6735d5b9e446" providerId="ADAL" clId="{4296B072-5517-4297-A046-CB4DF63F378C}" dt="2023-07-26T03:20:29.208" v="16" actId="1076"/>
          <ac:spMkLst>
            <pc:docMk/>
            <pc:sldMk cId="3005605848" sldId="256"/>
            <ac:spMk id="3" creationId="{61B73AAE-C77F-4E8A-AA9D-68A4358AE23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E06E7-E5CE-4EC9-896F-14E573489A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489495-24A0-43CC-A2BC-16C86B584A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EA7857-4E79-4FFC-AF12-A53985470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F5E05-0202-4F08-8CEC-D1C19514BF3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3E82DA-EA24-41FB-9D38-6B37E9C81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EC55D9-EE42-4ACD-B9EC-6330B13D4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E8ACB-6990-4F5E-B134-B8DDCAC7E7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55603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BBABC-F9A3-4A9F-BD98-F3E5ACC9C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85BDBE-13D8-46C9-8843-0384539BA1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94527F-42C6-4B94-A5E4-7947FF547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F5E05-0202-4F08-8CEC-D1C19514BF3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9F25CA-904C-47EC-96B8-75FAD4DEB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78EC95-0322-4852-B2B8-80910A4A1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E8ACB-6990-4F5E-B134-B8DDCAC7E7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62108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BE7BD4-CB57-4DAE-93B2-164A27C8D9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E88051-EE60-4CA4-B610-ED11496DE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B0F3B7-50AF-4BBC-9860-247299CDD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F5E05-0202-4F08-8CEC-D1C19514BF3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AA3F88-8DB7-458B-866B-638873073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6B965-2AEF-4EEF-8AC6-F02227482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E8ACB-6990-4F5E-B134-B8DDCAC7E7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3008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4B84F-8732-4762-BB47-32B91073C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CF6676-C0AD-457E-A26E-56713EFA8F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B9BED8-96ED-4D29-B770-4C3C1CB42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F5E05-0202-4F08-8CEC-D1C19514BF3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48D4A6-75CA-4DBD-8439-8BDE77374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DEDF4A-5BE7-4DEF-ACD5-D4DE95B43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E8ACB-6990-4F5E-B134-B8DDCAC7E7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6129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0DFFE7-7722-4D26-AAFD-7214FA646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692846-3723-4D54-968F-487AE11AF9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18C69-53EF-47FA-9916-B48175558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F5E05-0202-4F08-8CEC-D1C19514BF3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700FAC-329A-4288-AE02-08F52D3A9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81B842-5ABE-4B40-B993-761723FCBC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E8ACB-6990-4F5E-B134-B8DDCAC7E7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03253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A91F2-53E3-4E65-9F6C-2399287A2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171154-1DB1-449B-81B9-8584B3E597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00180A-A572-465A-9A99-633786D1D2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6FA89B-94CD-4F6B-8E27-732A50527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F5E05-0202-4F08-8CEC-D1C19514BF3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8FFB33-0E95-4BFA-98E3-0B53A112A6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B81041-69AE-460F-9BF9-74F13111A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E8ACB-6990-4F5E-B134-B8DDCAC7E7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8069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3FAD4-019F-473C-A310-669B90924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79CF3F-FEE1-43D6-B484-E24930A67A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24116C-6795-48CE-9695-CE0AC7CB82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196071-BBD0-4394-99C9-C8881F3927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D0BBCC-008C-4AD3-82A5-120E19EF2E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3523F10-EB26-47AB-89D1-4D20E7B88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F5E05-0202-4F08-8CEC-D1C19514BF3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DCA02A7-0339-4CA8-95BE-521FE3D3B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B380E1-FC3A-4533-A115-18CA8CE1A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E8ACB-6990-4F5E-B134-B8DDCAC7E7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492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9400F-9D4E-4184-BDFA-9EE48978F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28E553-3940-4553-8917-9717028B54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F5E05-0202-4F08-8CEC-D1C19514BF3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0BB770-190C-4BAE-973E-E0B6F5693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CAA41F-D6CB-4891-B10A-2CB08F251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E8ACB-6990-4F5E-B134-B8DDCAC7E7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0966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FB9CC6-B011-49D1-84DE-2D5315454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F5E05-0202-4F08-8CEC-D1C19514BF3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7023A3-1CFE-4BF9-A993-49211AFC2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939C63-F8C3-45AB-A74D-1AD63CAEB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E8ACB-6990-4F5E-B134-B8DDCAC7E7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0767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349AC-4206-48A8-8001-EB6E533F0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B8CB6C-FA66-4518-A814-F938B27142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0EFDF2-0784-4579-9983-3FCB03D9AF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BCC5C8-6815-4089-BD47-F45FF0329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F5E05-0202-4F08-8CEC-D1C19514BF3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D4E8EF-21CC-444B-AAE4-5297D1F0F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BFA844-F49C-44C6-B9BD-63FEAC5F1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E8ACB-6990-4F5E-B134-B8DDCAC7E7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2557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69A68-1B34-4095-BE57-0694FC77D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0B3A59-FD1A-4E12-BF2C-4DC9C36703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D64C13-4C89-4247-85D5-FF51C7FDF8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ABD284-A3E9-4229-AE8A-965F09B51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F5E05-0202-4F08-8CEC-D1C19514BF3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A73E233-159C-4CF6-B9AE-754821801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6891C4-255D-43EA-9576-1767F5B3E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DE8ACB-6990-4F5E-B134-B8DDCAC7E7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12341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75F531-3C95-4F21-8C18-65C46FA8D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40F40B-48AB-4AAF-8082-1DE5333A7C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C7BABF-16E0-492A-A39D-94FE998C9C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F5E05-0202-4F08-8CEC-D1C19514BF3E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D6FA74-A92B-4740-8599-3E197E2917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D2A0FF-2ADD-4B48-A89D-7F3625218B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DE8ACB-6990-4F5E-B134-B8DDCAC7E7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9965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1B73AAE-C77F-4E8A-AA9D-68A4358AE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14808"/>
            <a:ext cx="9144000" cy="502838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Make me a captive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then I shall be free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Force me to render up my sword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I shall conqueror be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sink in life's alarms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by myself I stand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Imprison me within Thine arms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strong shall be my hand</a:t>
            </a:r>
          </a:p>
        </p:txBody>
      </p:sp>
    </p:spTree>
    <p:extLst>
      <p:ext uri="{BB962C8B-B14F-4D97-AF65-F5344CB8AC3E}">
        <p14:creationId xmlns:p14="http://schemas.microsoft.com/office/powerpoint/2010/main" val="3005605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1B73AAE-C77F-4E8A-AA9D-68A4358AE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4875"/>
            <a:ext cx="9144000" cy="4752975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My heart is weak and poor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Until its master find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has no spring of action sure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varies with the wind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cannot freely move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Thou has wrought its chain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Enslave it with Thy matchless love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deathless it shall reign</a:t>
            </a:r>
          </a:p>
        </p:txBody>
      </p:sp>
    </p:spTree>
    <p:extLst>
      <p:ext uri="{BB962C8B-B14F-4D97-AF65-F5344CB8AC3E}">
        <p14:creationId xmlns:p14="http://schemas.microsoft.com/office/powerpoint/2010/main" val="1180261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1B73AAE-C77F-4E8A-AA9D-68A4358AE2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38201"/>
            <a:ext cx="9144000" cy="4895850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My will is not my own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Thou hast made it Thine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If it would reach a monarch's throne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must its crown resign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only stands unbent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Amid the clashing strife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on Thy bosom it has leant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found in Thee its life</a:t>
            </a:r>
          </a:p>
          <a:p>
            <a:endParaRPr lang="en-A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F17360-A1B6-4BCF-9865-92AAE11B839D}"/>
              </a:ext>
            </a:extLst>
          </p:cNvPr>
          <p:cNvSpPr txBox="1"/>
          <p:nvPr/>
        </p:nvSpPr>
        <p:spPr>
          <a:xfrm>
            <a:off x="323850" y="5734051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Song # 2775067</a:t>
            </a: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George Matheson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8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8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880381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190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3</cp:revision>
  <dcterms:created xsi:type="dcterms:W3CDTF">2022-07-06T03:40:10Z</dcterms:created>
  <dcterms:modified xsi:type="dcterms:W3CDTF">2023-07-26T03:20:29Z</dcterms:modified>
</cp:coreProperties>
</file>